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5EE64-9983-4432-8596-488CF7BE7A5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AC86609-EAA2-4262-B344-7EA501859A1D}">
      <dgm:prSet/>
      <dgm:spPr/>
      <dgm:t>
        <a:bodyPr/>
        <a:lstStyle/>
        <a:p>
          <a:r>
            <a:rPr lang="da-DK" dirty="0"/>
            <a:t>Dansk: ideudvikling</a:t>
          </a:r>
          <a:endParaRPr lang="en-US" dirty="0"/>
        </a:p>
      </dgm:t>
    </dgm:pt>
    <dgm:pt modelId="{D2CDE795-1465-41D1-BBF5-21C3295CD639}" type="parTrans" cxnId="{744696C1-2B10-4472-9DA0-86A0E8F31265}">
      <dgm:prSet/>
      <dgm:spPr/>
      <dgm:t>
        <a:bodyPr/>
        <a:lstStyle/>
        <a:p>
          <a:endParaRPr lang="en-US"/>
        </a:p>
      </dgm:t>
    </dgm:pt>
    <dgm:pt modelId="{EED6E5C2-3D0B-4DB8-A1BF-C460C93D241A}" type="sibTrans" cxnId="{744696C1-2B10-4472-9DA0-86A0E8F31265}">
      <dgm:prSet/>
      <dgm:spPr/>
      <dgm:t>
        <a:bodyPr/>
        <a:lstStyle/>
        <a:p>
          <a:endParaRPr lang="en-US"/>
        </a:p>
      </dgm:t>
    </dgm:pt>
    <dgm:pt modelId="{1A833896-F322-4C45-8C57-6C6B1BA343E1}">
      <dgm:prSet/>
      <dgm:spPr/>
      <dgm:t>
        <a:bodyPr/>
        <a:lstStyle/>
        <a:p>
          <a:r>
            <a:rPr lang="da-DK"/>
            <a:t>Matematik: Spørgeskema og indsamling af data</a:t>
          </a:r>
          <a:endParaRPr lang="en-US"/>
        </a:p>
      </dgm:t>
    </dgm:pt>
    <dgm:pt modelId="{B9427FB4-4CCC-4D7B-ADD7-F52A4FA122AC}" type="parTrans" cxnId="{3C421E41-F6D9-43D5-B468-29E664474CD7}">
      <dgm:prSet/>
      <dgm:spPr/>
      <dgm:t>
        <a:bodyPr/>
        <a:lstStyle/>
        <a:p>
          <a:endParaRPr lang="en-US"/>
        </a:p>
      </dgm:t>
    </dgm:pt>
    <dgm:pt modelId="{1F815296-8C15-4E38-A9B6-C55EA52BF43C}" type="sibTrans" cxnId="{3C421E41-F6D9-43D5-B468-29E664474CD7}">
      <dgm:prSet/>
      <dgm:spPr/>
      <dgm:t>
        <a:bodyPr/>
        <a:lstStyle/>
        <a:p>
          <a:endParaRPr lang="en-US"/>
        </a:p>
      </dgm:t>
    </dgm:pt>
    <dgm:pt modelId="{55008481-BEB1-4A5C-8EBE-D57551FE81DF}">
      <dgm:prSet/>
      <dgm:spPr/>
      <dgm:t>
        <a:bodyPr/>
        <a:lstStyle/>
        <a:p>
          <a:r>
            <a:rPr lang="da-DK" dirty="0"/>
            <a:t>Matematik: Statistisk test og bearbejdning af data</a:t>
          </a:r>
          <a:endParaRPr lang="en-US" dirty="0"/>
        </a:p>
      </dgm:t>
    </dgm:pt>
    <dgm:pt modelId="{BA6D8550-A82E-4D94-B733-8E6111BC6801}" type="parTrans" cxnId="{DA1A667A-8D9C-4D8E-A5FD-54E31F5B05AD}">
      <dgm:prSet/>
      <dgm:spPr/>
      <dgm:t>
        <a:bodyPr/>
        <a:lstStyle/>
        <a:p>
          <a:endParaRPr lang="en-US"/>
        </a:p>
      </dgm:t>
    </dgm:pt>
    <dgm:pt modelId="{D651A759-BFC1-4989-9243-8BFE75143E09}" type="sibTrans" cxnId="{DA1A667A-8D9C-4D8E-A5FD-54E31F5B05AD}">
      <dgm:prSet/>
      <dgm:spPr/>
      <dgm:t>
        <a:bodyPr/>
        <a:lstStyle/>
        <a:p>
          <a:endParaRPr lang="en-US"/>
        </a:p>
      </dgm:t>
    </dgm:pt>
    <dgm:pt modelId="{5AEB6075-1527-4329-8540-AA676460BBD9}">
      <dgm:prSet/>
      <dgm:spPr/>
      <dgm:t>
        <a:bodyPr/>
        <a:lstStyle/>
        <a:p>
          <a:r>
            <a:rPr lang="da-DK"/>
            <a:t>Dansk: videreudvikle ideer</a:t>
          </a:r>
          <a:endParaRPr lang="en-US"/>
        </a:p>
      </dgm:t>
    </dgm:pt>
    <dgm:pt modelId="{8ABA52A2-DBC9-4298-B523-9F9B5EF61EBA}" type="parTrans" cxnId="{E60F139C-7DD8-4D26-8A43-5DEBC3022AAA}">
      <dgm:prSet/>
      <dgm:spPr/>
      <dgm:t>
        <a:bodyPr/>
        <a:lstStyle/>
        <a:p>
          <a:endParaRPr lang="en-US"/>
        </a:p>
      </dgm:t>
    </dgm:pt>
    <dgm:pt modelId="{0B3E6F55-2FA8-4D9A-B0CA-4BF8521978A5}" type="sibTrans" cxnId="{E60F139C-7DD8-4D26-8A43-5DEBC3022AAA}">
      <dgm:prSet/>
      <dgm:spPr/>
      <dgm:t>
        <a:bodyPr/>
        <a:lstStyle/>
        <a:p>
          <a:endParaRPr lang="en-US"/>
        </a:p>
      </dgm:t>
    </dgm:pt>
    <dgm:pt modelId="{18E611CF-A0A5-4458-8672-0C53CC96AE9E}">
      <dgm:prSet/>
      <dgm:spPr/>
      <dgm:t>
        <a:bodyPr/>
        <a:lstStyle/>
        <a:p>
          <a:r>
            <a:rPr lang="da-DK"/>
            <a:t>Dansk: formidling af ideer</a:t>
          </a:r>
          <a:endParaRPr lang="en-US"/>
        </a:p>
      </dgm:t>
    </dgm:pt>
    <dgm:pt modelId="{ABCA7789-94AB-486F-9A20-7F5C9CE8F5B7}" type="parTrans" cxnId="{D0112C19-99DA-42F7-A50F-7E69F6C6B0FC}">
      <dgm:prSet/>
      <dgm:spPr/>
      <dgm:t>
        <a:bodyPr/>
        <a:lstStyle/>
        <a:p>
          <a:endParaRPr lang="en-US"/>
        </a:p>
      </dgm:t>
    </dgm:pt>
    <dgm:pt modelId="{ECDC8BFA-1C9E-4C33-B687-21AAEE840FEB}" type="sibTrans" cxnId="{D0112C19-99DA-42F7-A50F-7E69F6C6B0FC}">
      <dgm:prSet/>
      <dgm:spPr/>
      <dgm:t>
        <a:bodyPr/>
        <a:lstStyle/>
        <a:p>
          <a:endParaRPr lang="en-US"/>
        </a:p>
      </dgm:t>
    </dgm:pt>
    <dgm:pt modelId="{45933D0E-8538-4D53-B25A-F8F38E06CB1A}">
      <dgm:prSet/>
      <dgm:spPr/>
      <dgm:t>
        <a:bodyPr/>
        <a:lstStyle/>
        <a:p>
          <a:r>
            <a:rPr lang="da-DK"/>
            <a:t>Oplæg for Skanderborg kommune</a:t>
          </a:r>
          <a:endParaRPr lang="en-US"/>
        </a:p>
      </dgm:t>
    </dgm:pt>
    <dgm:pt modelId="{6A620128-BB50-4D93-AC22-87367FC609DA}" type="parTrans" cxnId="{28C01E99-9710-4563-AB92-D03B2BD49BC1}">
      <dgm:prSet/>
      <dgm:spPr/>
      <dgm:t>
        <a:bodyPr/>
        <a:lstStyle/>
        <a:p>
          <a:endParaRPr lang="en-US"/>
        </a:p>
      </dgm:t>
    </dgm:pt>
    <dgm:pt modelId="{ED53A7D9-2562-4F24-95D9-4F838A62DB1C}" type="sibTrans" cxnId="{28C01E99-9710-4563-AB92-D03B2BD49BC1}">
      <dgm:prSet/>
      <dgm:spPr/>
      <dgm:t>
        <a:bodyPr/>
        <a:lstStyle/>
        <a:p>
          <a:endParaRPr lang="en-US"/>
        </a:p>
      </dgm:t>
    </dgm:pt>
    <dgm:pt modelId="{D52961D9-30F6-4650-A9B4-FE158C37F9B7}" type="pres">
      <dgm:prSet presAssocID="{9365EE64-9983-4432-8596-488CF7BE7A5F}" presName="root" presStyleCnt="0">
        <dgm:presLayoutVars>
          <dgm:dir/>
          <dgm:resizeHandles val="exact"/>
        </dgm:presLayoutVars>
      </dgm:prSet>
      <dgm:spPr/>
    </dgm:pt>
    <dgm:pt modelId="{CE28BB10-0D4E-4382-BFA5-703D4E4CDF3D}" type="pres">
      <dgm:prSet presAssocID="{EAC86609-EAA2-4262-B344-7EA501859A1D}" presName="compNode" presStyleCnt="0"/>
      <dgm:spPr/>
    </dgm:pt>
    <dgm:pt modelId="{A88EF043-4F69-48B3-989E-D44405D03356}" type="pres">
      <dgm:prSet presAssocID="{EAC86609-EAA2-4262-B344-7EA501859A1D}" presName="bgRect" presStyleLbl="bgShp" presStyleIdx="0" presStyleCnt="6"/>
      <dgm:spPr/>
    </dgm:pt>
    <dgm:pt modelId="{02EC413C-7C1D-4B56-96C5-73DBF15907BC}" type="pres">
      <dgm:prSet presAssocID="{EAC86609-EAA2-4262-B344-7EA501859A1D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n"/>
        </a:ext>
      </dgm:extLst>
    </dgm:pt>
    <dgm:pt modelId="{F588A57F-D171-4E8E-BB9D-797CFC12369B}" type="pres">
      <dgm:prSet presAssocID="{EAC86609-EAA2-4262-B344-7EA501859A1D}" presName="spaceRect" presStyleCnt="0"/>
      <dgm:spPr/>
    </dgm:pt>
    <dgm:pt modelId="{B632D081-E4F6-439A-A56C-9A9F40FA52FC}" type="pres">
      <dgm:prSet presAssocID="{EAC86609-EAA2-4262-B344-7EA501859A1D}" presName="parTx" presStyleLbl="revTx" presStyleIdx="0" presStyleCnt="6">
        <dgm:presLayoutVars>
          <dgm:chMax val="0"/>
          <dgm:chPref val="0"/>
        </dgm:presLayoutVars>
      </dgm:prSet>
      <dgm:spPr/>
    </dgm:pt>
    <dgm:pt modelId="{E81CE5FF-2F93-4940-A2A0-DD23EB98DEB8}" type="pres">
      <dgm:prSet presAssocID="{EED6E5C2-3D0B-4DB8-A1BF-C460C93D241A}" presName="sibTrans" presStyleCnt="0"/>
      <dgm:spPr/>
    </dgm:pt>
    <dgm:pt modelId="{575D066A-86F2-4B08-8CF5-1F284D5C3D41}" type="pres">
      <dgm:prSet presAssocID="{1A833896-F322-4C45-8C57-6C6B1BA343E1}" presName="compNode" presStyleCnt="0"/>
      <dgm:spPr/>
    </dgm:pt>
    <dgm:pt modelId="{AAB7747D-1E44-412E-975F-B79F1DEC51F7}" type="pres">
      <dgm:prSet presAssocID="{1A833896-F322-4C45-8C57-6C6B1BA343E1}" presName="bgRect" presStyleLbl="bgShp" presStyleIdx="1" presStyleCnt="6"/>
      <dgm:spPr/>
    </dgm:pt>
    <dgm:pt modelId="{2784F4B8-3143-446D-9734-FDAF4B3A87E6}" type="pres">
      <dgm:prSet presAssocID="{1A833896-F322-4C45-8C57-6C6B1BA343E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6D9CC9C7-8DD1-488D-9A06-7574D01D95D3}" type="pres">
      <dgm:prSet presAssocID="{1A833896-F322-4C45-8C57-6C6B1BA343E1}" presName="spaceRect" presStyleCnt="0"/>
      <dgm:spPr/>
    </dgm:pt>
    <dgm:pt modelId="{504F8A4D-3672-43DD-A0B3-B8F6B9C130AE}" type="pres">
      <dgm:prSet presAssocID="{1A833896-F322-4C45-8C57-6C6B1BA343E1}" presName="parTx" presStyleLbl="revTx" presStyleIdx="1" presStyleCnt="6">
        <dgm:presLayoutVars>
          <dgm:chMax val="0"/>
          <dgm:chPref val="0"/>
        </dgm:presLayoutVars>
      </dgm:prSet>
      <dgm:spPr/>
    </dgm:pt>
    <dgm:pt modelId="{28B44B1E-3525-417E-92FF-877B55C4983E}" type="pres">
      <dgm:prSet presAssocID="{1F815296-8C15-4E38-A9B6-C55EA52BF43C}" presName="sibTrans" presStyleCnt="0"/>
      <dgm:spPr/>
    </dgm:pt>
    <dgm:pt modelId="{443CB270-E97D-4D18-875D-DE4269C3C496}" type="pres">
      <dgm:prSet presAssocID="{55008481-BEB1-4A5C-8EBE-D57551FE81DF}" presName="compNode" presStyleCnt="0"/>
      <dgm:spPr/>
    </dgm:pt>
    <dgm:pt modelId="{4C1C1033-547E-43A0-82AF-A3534F52E8EA}" type="pres">
      <dgm:prSet presAssocID="{55008481-BEB1-4A5C-8EBE-D57551FE81DF}" presName="bgRect" presStyleLbl="bgShp" presStyleIdx="2" presStyleCnt="6"/>
      <dgm:spPr/>
    </dgm:pt>
    <dgm:pt modelId="{BD1905EF-2C54-478A-A073-380F34D36149}" type="pres">
      <dgm:prSet presAssocID="{55008481-BEB1-4A5C-8EBE-D57551FE81D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850F1AE8-3388-479C-9C3C-2D5F137BF0EE}" type="pres">
      <dgm:prSet presAssocID="{55008481-BEB1-4A5C-8EBE-D57551FE81DF}" presName="spaceRect" presStyleCnt="0"/>
      <dgm:spPr/>
    </dgm:pt>
    <dgm:pt modelId="{E4844F2E-2357-416C-8CAC-759B58C54976}" type="pres">
      <dgm:prSet presAssocID="{55008481-BEB1-4A5C-8EBE-D57551FE81DF}" presName="parTx" presStyleLbl="revTx" presStyleIdx="2" presStyleCnt="6">
        <dgm:presLayoutVars>
          <dgm:chMax val="0"/>
          <dgm:chPref val="0"/>
        </dgm:presLayoutVars>
      </dgm:prSet>
      <dgm:spPr/>
    </dgm:pt>
    <dgm:pt modelId="{88AC9FBE-10C8-4870-B6E3-17A0D2BFE31E}" type="pres">
      <dgm:prSet presAssocID="{D651A759-BFC1-4989-9243-8BFE75143E09}" presName="sibTrans" presStyleCnt="0"/>
      <dgm:spPr/>
    </dgm:pt>
    <dgm:pt modelId="{CCAA280D-BE04-4149-884D-115DB07E560D}" type="pres">
      <dgm:prSet presAssocID="{5AEB6075-1527-4329-8540-AA676460BBD9}" presName="compNode" presStyleCnt="0"/>
      <dgm:spPr/>
    </dgm:pt>
    <dgm:pt modelId="{7C934C38-0FC7-468A-B4D5-F38590DC2639}" type="pres">
      <dgm:prSet presAssocID="{5AEB6075-1527-4329-8540-AA676460BBD9}" presName="bgRect" presStyleLbl="bgShp" presStyleIdx="3" presStyleCnt="6"/>
      <dgm:spPr/>
    </dgm:pt>
    <dgm:pt modelId="{BF513409-5932-4DD7-A27D-33B12EF45F05}" type="pres">
      <dgm:prSet presAssocID="{5AEB6075-1527-4329-8540-AA676460BBD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679053E1-90F1-496D-9654-BB638D3B787F}" type="pres">
      <dgm:prSet presAssocID="{5AEB6075-1527-4329-8540-AA676460BBD9}" presName="spaceRect" presStyleCnt="0"/>
      <dgm:spPr/>
    </dgm:pt>
    <dgm:pt modelId="{E384BF89-C02F-4D33-88EC-53BFE9B33E59}" type="pres">
      <dgm:prSet presAssocID="{5AEB6075-1527-4329-8540-AA676460BBD9}" presName="parTx" presStyleLbl="revTx" presStyleIdx="3" presStyleCnt="6">
        <dgm:presLayoutVars>
          <dgm:chMax val="0"/>
          <dgm:chPref val="0"/>
        </dgm:presLayoutVars>
      </dgm:prSet>
      <dgm:spPr/>
    </dgm:pt>
    <dgm:pt modelId="{1C4C65DD-F9DB-4878-874D-8E370FF02CAF}" type="pres">
      <dgm:prSet presAssocID="{0B3E6F55-2FA8-4D9A-B0CA-4BF8521978A5}" presName="sibTrans" presStyleCnt="0"/>
      <dgm:spPr/>
    </dgm:pt>
    <dgm:pt modelId="{A9B8452D-FB11-4EC3-A025-CF68F78F6173}" type="pres">
      <dgm:prSet presAssocID="{18E611CF-A0A5-4458-8672-0C53CC96AE9E}" presName="compNode" presStyleCnt="0"/>
      <dgm:spPr/>
    </dgm:pt>
    <dgm:pt modelId="{133C47E3-549D-4129-8D70-715C2BB5C00C}" type="pres">
      <dgm:prSet presAssocID="{18E611CF-A0A5-4458-8672-0C53CC96AE9E}" presName="bgRect" presStyleLbl="bgShp" presStyleIdx="4" presStyleCnt="6"/>
      <dgm:spPr/>
    </dgm:pt>
    <dgm:pt modelId="{11096343-F489-4CE7-9A0E-8F69A363BDD2}" type="pres">
      <dgm:prSet presAssocID="{18E611CF-A0A5-4458-8672-0C53CC96AE9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9C3E76F8-2794-4410-B488-D32BFBBFB434}" type="pres">
      <dgm:prSet presAssocID="{18E611CF-A0A5-4458-8672-0C53CC96AE9E}" presName="spaceRect" presStyleCnt="0"/>
      <dgm:spPr/>
    </dgm:pt>
    <dgm:pt modelId="{B0D76701-BFCB-4F39-A14D-51F55A191AE9}" type="pres">
      <dgm:prSet presAssocID="{18E611CF-A0A5-4458-8672-0C53CC96AE9E}" presName="parTx" presStyleLbl="revTx" presStyleIdx="4" presStyleCnt="6">
        <dgm:presLayoutVars>
          <dgm:chMax val="0"/>
          <dgm:chPref val="0"/>
        </dgm:presLayoutVars>
      </dgm:prSet>
      <dgm:spPr/>
    </dgm:pt>
    <dgm:pt modelId="{5D8019B4-54A7-46D8-8405-491FBBF1181E}" type="pres">
      <dgm:prSet presAssocID="{ECDC8BFA-1C9E-4C33-B687-21AAEE840FEB}" presName="sibTrans" presStyleCnt="0"/>
      <dgm:spPr/>
    </dgm:pt>
    <dgm:pt modelId="{855F3180-6D7A-413E-9FD5-4AA16FBF8C3B}" type="pres">
      <dgm:prSet presAssocID="{45933D0E-8538-4D53-B25A-F8F38E06CB1A}" presName="compNode" presStyleCnt="0"/>
      <dgm:spPr/>
    </dgm:pt>
    <dgm:pt modelId="{44325CA2-3BAA-44E8-9436-10B7C44C9221}" type="pres">
      <dgm:prSet presAssocID="{45933D0E-8538-4D53-B25A-F8F38E06CB1A}" presName="bgRect" presStyleLbl="bgShp" presStyleIdx="5" presStyleCnt="6"/>
      <dgm:spPr/>
    </dgm:pt>
    <dgm:pt modelId="{50C36E40-1EAE-484C-B63E-82D84D3B2A19}" type="pres">
      <dgm:prSet presAssocID="{45933D0E-8538-4D53-B25A-F8F38E06CB1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BCD903CF-5E72-470E-AF41-4A79D6102D21}" type="pres">
      <dgm:prSet presAssocID="{45933D0E-8538-4D53-B25A-F8F38E06CB1A}" presName="spaceRect" presStyleCnt="0"/>
      <dgm:spPr/>
    </dgm:pt>
    <dgm:pt modelId="{0688752B-CFB6-4ECF-8F26-4D07558CA92F}" type="pres">
      <dgm:prSet presAssocID="{45933D0E-8538-4D53-B25A-F8F38E06CB1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0112C19-99DA-42F7-A50F-7E69F6C6B0FC}" srcId="{9365EE64-9983-4432-8596-488CF7BE7A5F}" destId="{18E611CF-A0A5-4458-8672-0C53CC96AE9E}" srcOrd="4" destOrd="0" parTransId="{ABCA7789-94AB-486F-9A20-7F5C9CE8F5B7}" sibTransId="{ECDC8BFA-1C9E-4C33-B687-21AAEE840FEB}"/>
    <dgm:cxn modelId="{BD552036-38C8-4AAA-BD46-D0A435E11B27}" type="presOf" srcId="{18E611CF-A0A5-4458-8672-0C53CC96AE9E}" destId="{B0D76701-BFCB-4F39-A14D-51F55A191AE9}" srcOrd="0" destOrd="0" presId="urn:microsoft.com/office/officeart/2018/2/layout/IconVerticalSolidList"/>
    <dgm:cxn modelId="{3C421E41-F6D9-43D5-B468-29E664474CD7}" srcId="{9365EE64-9983-4432-8596-488CF7BE7A5F}" destId="{1A833896-F322-4C45-8C57-6C6B1BA343E1}" srcOrd="1" destOrd="0" parTransId="{B9427FB4-4CCC-4D7B-ADD7-F52A4FA122AC}" sibTransId="{1F815296-8C15-4E38-A9B6-C55EA52BF43C}"/>
    <dgm:cxn modelId="{31B6B741-F873-47A0-82CD-A0336D225F12}" type="presOf" srcId="{9365EE64-9983-4432-8596-488CF7BE7A5F}" destId="{D52961D9-30F6-4650-A9B4-FE158C37F9B7}" srcOrd="0" destOrd="0" presId="urn:microsoft.com/office/officeart/2018/2/layout/IconVerticalSolidList"/>
    <dgm:cxn modelId="{ED32CF45-C402-4EE4-B60D-FC8FEFE9D729}" type="presOf" srcId="{1A833896-F322-4C45-8C57-6C6B1BA343E1}" destId="{504F8A4D-3672-43DD-A0B3-B8F6B9C130AE}" srcOrd="0" destOrd="0" presId="urn:microsoft.com/office/officeart/2018/2/layout/IconVerticalSolidList"/>
    <dgm:cxn modelId="{2FBE146E-0304-42BF-8D77-03BF0A13ED6B}" type="presOf" srcId="{45933D0E-8538-4D53-B25A-F8F38E06CB1A}" destId="{0688752B-CFB6-4ECF-8F26-4D07558CA92F}" srcOrd="0" destOrd="0" presId="urn:microsoft.com/office/officeart/2018/2/layout/IconVerticalSolidList"/>
    <dgm:cxn modelId="{DA1A667A-8D9C-4D8E-A5FD-54E31F5B05AD}" srcId="{9365EE64-9983-4432-8596-488CF7BE7A5F}" destId="{55008481-BEB1-4A5C-8EBE-D57551FE81DF}" srcOrd="2" destOrd="0" parTransId="{BA6D8550-A82E-4D94-B733-8E6111BC6801}" sibTransId="{D651A759-BFC1-4989-9243-8BFE75143E09}"/>
    <dgm:cxn modelId="{28C01E99-9710-4563-AB92-D03B2BD49BC1}" srcId="{9365EE64-9983-4432-8596-488CF7BE7A5F}" destId="{45933D0E-8538-4D53-B25A-F8F38E06CB1A}" srcOrd="5" destOrd="0" parTransId="{6A620128-BB50-4D93-AC22-87367FC609DA}" sibTransId="{ED53A7D9-2562-4F24-95D9-4F838A62DB1C}"/>
    <dgm:cxn modelId="{E60F139C-7DD8-4D26-8A43-5DEBC3022AAA}" srcId="{9365EE64-9983-4432-8596-488CF7BE7A5F}" destId="{5AEB6075-1527-4329-8540-AA676460BBD9}" srcOrd="3" destOrd="0" parTransId="{8ABA52A2-DBC9-4298-B523-9F9B5EF61EBA}" sibTransId="{0B3E6F55-2FA8-4D9A-B0CA-4BF8521978A5}"/>
    <dgm:cxn modelId="{3D103CA2-660E-4EB9-B7E0-682E5DC350BE}" type="presOf" srcId="{EAC86609-EAA2-4262-B344-7EA501859A1D}" destId="{B632D081-E4F6-439A-A56C-9A9F40FA52FC}" srcOrd="0" destOrd="0" presId="urn:microsoft.com/office/officeart/2018/2/layout/IconVerticalSolidList"/>
    <dgm:cxn modelId="{4CADE6AA-B255-455B-8607-0A61487D2543}" type="presOf" srcId="{5AEB6075-1527-4329-8540-AA676460BBD9}" destId="{E384BF89-C02F-4D33-88EC-53BFE9B33E59}" srcOrd="0" destOrd="0" presId="urn:microsoft.com/office/officeart/2018/2/layout/IconVerticalSolidList"/>
    <dgm:cxn modelId="{744696C1-2B10-4472-9DA0-86A0E8F31265}" srcId="{9365EE64-9983-4432-8596-488CF7BE7A5F}" destId="{EAC86609-EAA2-4262-B344-7EA501859A1D}" srcOrd="0" destOrd="0" parTransId="{D2CDE795-1465-41D1-BBF5-21C3295CD639}" sibTransId="{EED6E5C2-3D0B-4DB8-A1BF-C460C93D241A}"/>
    <dgm:cxn modelId="{BB3750C6-9623-4D33-B791-7A66B048326A}" type="presOf" srcId="{55008481-BEB1-4A5C-8EBE-D57551FE81DF}" destId="{E4844F2E-2357-416C-8CAC-759B58C54976}" srcOrd="0" destOrd="0" presId="urn:microsoft.com/office/officeart/2018/2/layout/IconVerticalSolidList"/>
    <dgm:cxn modelId="{A5567276-6843-430D-8A92-8C67199053AA}" type="presParOf" srcId="{D52961D9-30F6-4650-A9B4-FE158C37F9B7}" destId="{CE28BB10-0D4E-4382-BFA5-703D4E4CDF3D}" srcOrd="0" destOrd="0" presId="urn:microsoft.com/office/officeart/2018/2/layout/IconVerticalSolidList"/>
    <dgm:cxn modelId="{94260E5A-C7A2-4B75-BF1A-76FF128BF9B8}" type="presParOf" srcId="{CE28BB10-0D4E-4382-BFA5-703D4E4CDF3D}" destId="{A88EF043-4F69-48B3-989E-D44405D03356}" srcOrd="0" destOrd="0" presId="urn:microsoft.com/office/officeart/2018/2/layout/IconVerticalSolidList"/>
    <dgm:cxn modelId="{17F5674B-BF66-4B90-B6D7-22FB179D8DAC}" type="presParOf" srcId="{CE28BB10-0D4E-4382-BFA5-703D4E4CDF3D}" destId="{02EC413C-7C1D-4B56-96C5-73DBF15907BC}" srcOrd="1" destOrd="0" presId="urn:microsoft.com/office/officeart/2018/2/layout/IconVerticalSolidList"/>
    <dgm:cxn modelId="{3CF47FB8-9173-4E00-9CC0-6216A63CCA92}" type="presParOf" srcId="{CE28BB10-0D4E-4382-BFA5-703D4E4CDF3D}" destId="{F588A57F-D171-4E8E-BB9D-797CFC12369B}" srcOrd="2" destOrd="0" presId="urn:microsoft.com/office/officeart/2018/2/layout/IconVerticalSolidList"/>
    <dgm:cxn modelId="{45A4151D-BE8F-4E6C-8E57-15C427B43956}" type="presParOf" srcId="{CE28BB10-0D4E-4382-BFA5-703D4E4CDF3D}" destId="{B632D081-E4F6-439A-A56C-9A9F40FA52FC}" srcOrd="3" destOrd="0" presId="urn:microsoft.com/office/officeart/2018/2/layout/IconVerticalSolidList"/>
    <dgm:cxn modelId="{0BE5EA06-A348-4B3A-A0FB-78F079E02A48}" type="presParOf" srcId="{D52961D9-30F6-4650-A9B4-FE158C37F9B7}" destId="{E81CE5FF-2F93-4940-A2A0-DD23EB98DEB8}" srcOrd="1" destOrd="0" presId="urn:microsoft.com/office/officeart/2018/2/layout/IconVerticalSolidList"/>
    <dgm:cxn modelId="{045FE68D-9B04-4304-B0FD-A56A3BEEC4C2}" type="presParOf" srcId="{D52961D9-30F6-4650-A9B4-FE158C37F9B7}" destId="{575D066A-86F2-4B08-8CF5-1F284D5C3D41}" srcOrd="2" destOrd="0" presId="urn:microsoft.com/office/officeart/2018/2/layout/IconVerticalSolidList"/>
    <dgm:cxn modelId="{91A1CB29-66DC-479C-9B04-424E8F48E9AF}" type="presParOf" srcId="{575D066A-86F2-4B08-8CF5-1F284D5C3D41}" destId="{AAB7747D-1E44-412E-975F-B79F1DEC51F7}" srcOrd="0" destOrd="0" presId="urn:microsoft.com/office/officeart/2018/2/layout/IconVerticalSolidList"/>
    <dgm:cxn modelId="{50714C9D-023E-487A-A083-53212FAD9356}" type="presParOf" srcId="{575D066A-86F2-4B08-8CF5-1F284D5C3D41}" destId="{2784F4B8-3143-446D-9734-FDAF4B3A87E6}" srcOrd="1" destOrd="0" presId="urn:microsoft.com/office/officeart/2018/2/layout/IconVerticalSolidList"/>
    <dgm:cxn modelId="{1404CBC1-6931-43DF-9017-C2D436A12DE7}" type="presParOf" srcId="{575D066A-86F2-4B08-8CF5-1F284D5C3D41}" destId="{6D9CC9C7-8DD1-488D-9A06-7574D01D95D3}" srcOrd="2" destOrd="0" presId="urn:microsoft.com/office/officeart/2018/2/layout/IconVerticalSolidList"/>
    <dgm:cxn modelId="{3BF976C0-A2ED-4263-9F79-E66359A5E1DD}" type="presParOf" srcId="{575D066A-86F2-4B08-8CF5-1F284D5C3D41}" destId="{504F8A4D-3672-43DD-A0B3-B8F6B9C130AE}" srcOrd="3" destOrd="0" presId="urn:microsoft.com/office/officeart/2018/2/layout/IconVerticalSolidList"/>
    <dgm:cxn modelId="{CF62EB6B-FFBF-4A91-96E9-595829B80F77}" type="presParOf" srcId="{D52961D9-30F6-4650-A9B4-FE158C37F9B7}" destId="{28B44B1E-3525-417E-92FF-877B55C4983E}" srcOrd="3" destOrd="0" presId="urn:microsoft.com/office/officeart/2018/2/layout/IconVerticalSolidList"/>
    <dgm:cxn modelId="{712AB147-D1BA-474B-A07E-C562A4E6FB6D}" type="presParOf" srcId="{D52961D9-30F6-4650-A9B4-FE158C37F9B7}" destId="{443CB270-E97D-4D18-875D-DE4269C3C496}" srcOrd="4" destOrd="0" presId="urn:microsoft.com/office/officeart/2018/2/layout/IconVerticalSolidList"/>
    <dgm:cxn modelId="{77307165-5298-4B4F-8795-F9FE523F9A3B}" type="presParOf" srcId="{443CB270-E97D-4D18-875D-DE4269C3C496}" destId="{4C1C1033-547E-43A0-82AF-A3534F52E8EA}" srcOrd="0" destOrd="0" presId="urn:microsoft.com/office/officeart/2018/2/layout/IconVerticalSolidList"/>
    <dgm:cxn modelId="{E63FEDA9-2429-4099-9032-4DAF5DDECFA7}" type="presParOf" srcId="{443CB270-E97D-4D18-875D-DE4269C3C496}" destId="{BD1905EF-2C54-478A-A073-380F34D36149}" srcOrd="1" destOrd="0" presId="urn:microsoft.com/office/officeart/2018/2/layout/IconVerticalSolidList"/>
    <dgm:cxn modelId="{D0E29F43-AACA-4A8A-9E5F-F021EE392362}" type="presParOf" srcId="{443CB270-E97D-4D18-875D-DE4269C3C496}" destId="{850F1AE8-3388-479C-9C3C-2D5F137BF0EE}" srcOrd="2" destOrd="0" presId="urn:microsoft.com/office/officeart/2018/2/layout/IconVerticalSolidList"/>
    <dgm:cxn modelId="{7B2B11FB-67B8-42BC-B6F0-791456578EDB}" type="presParOf" srcId="{443CB270-E97D-4D18-875D-DE4269C3C496}" destId="{E4844F2E-2357-416C-8CAC-759B58C54976}" srcOrd="3" destOrd="0" presId="urn:microsoft.com/office/officeart/2018/2/layout/IconVerticalSolidList"/>
    <dgm:cxn modelId="{E12B9CDD-9AE7-449C-8398-0F00BEA16C09}" type="presParOf" srcId="{D52961D9-30F6-4650-A9B4-FE158C37F9B7}" destId="{88AC9FBE-10C8-4870-B6E3-17A0D2BFE31E}" srcOrd="5" destOrd="0" presId="urn:microsoft.com/office/officeart/2018/2/layout/IconVerticalSolidList"/>
    <dgm:cxn modelId="{90F0664A-7CA8-4F0B-A903-BE4515A8A940}" type="presParOf" srcId="{D52961D9-30F6-4650-A9B4-FE158C37F9B7}" destId="{CCAA280D-BE04-4149-884D-115DB07E560D}" srcOrd="6" destOrd="0" presId="urn:microsoft.com/office/officeart/2018/2/layout/IconVerticalSolidList"/>
    <dgm:cxn modelId="{E45CD274-46D3-4156-A2D2-7426F9EEED15}" type="presParOf" srcId="{CCAA280D-BE04-4149-884D-115DB07E560D}" destId="{7C934C38-0FC7-468A-B4D5-F38590DC2639}" srcOrd="0" destOrd="0" presId="urn:microsoft.com/office/officeart/2018/2/layout/IconVerticalSolidList"/>
    <dgm:cxn modelId="{1998AF52-6CC6-4730-BCB2-C4CEF2CBE74A}" type="presParOf" srcId="{CCAA280D-BE04-4149-884D-115DB07E560D}" destId="{BF513409-5932-4DD7-A27D-33B12EF45F05}" srcOrd="1" destOrd="0" presId="urn:microsoft.com/office/officeart/2018/2/layout/IconVerticalSolidList"/>
    <dgm:cxn modelId="{7EAFFA27-D1E5-48E6-96AB-39644D0D6AFB}" type="presParOf" srcId="{CCAA280D-BE04-4149-884D-115DB07E560D}" destId="{679053E1-90F1-496D-9654-BB638D3B787F}" srcOrd="2" destOrd="0" presId="urn:microsoft.com/office/officeart/2018/2/layout/IconVerticalSolidList"/>
    <dgm:cxn modelId="{FCB2D936-03E9-4279-BD4F-B565D8346AB8}" type="presParOf" srcId="{CCAA280D-BE04-4149-884D-115DB07E560D}" destId="{E384BF89-C02F-4D33-88EC-53BFE9B33E59}" srcOrd="3" destOrd="0" presId="urn:microsoft.com/office/officeart/2018/2/layout/IconVerticalSolidList"/>
    <dgm:cxn modelId="{8CE4EF59-EBB6-4DD2-8D52-A70C2624A44A}" type="presParOf" srcId="{D52961D9-30F6-4650-A9B4-FE158C37F9B7}" destId="{1C4C65DD-F9DB-4878-874D-8E370FF02CAF}" srcOrd="7" destOrd="0" presId="urn:microsoft.com/office/officeart/2018/2/layout/IconVerticalSolidList"/>
    <dgm:cxn modelId="{C80C4D74-1BF7-474B-89F8-A4631AF7F1A2}" type="presParOf" srcId="{D52961D9-30F6-4650-A9B4-FE158C37F9B7}" destId="{A9B8452D-FB11-4EC3-A025-CF68F78F6173}" srcOrd="8" destOrd="0" presId="urn:microsoft.com/office/officeart/2018/2/layout/IconVerticalSolidList"/>
    <dgm:cxn modelId="{C3C2BA8C-A153-4358-9D6C-2D3B244A3257}" type="presParOf" srcId="{A9B8452D-FB11-4EC3-A025-CF68F78F6173}" destId="{133C47E3-549D-4129-8D70-715C2BB5C00C}" srcOrd="0" destOrd="0" presId="urn:microsoft.com/office/officeart/2018/2/layout/IconVerticalSolidList"/>
    <dgm:cxn modelId="{DADA5EB6-F4E7-4B96-AB54-D577B45349C8}" type="presParOf" srcId="{A9B8452D-FB11-4EC3-A025-CF68F78F6173}" destId="{11096343-F489-4CE7-9A0E-8F69A363BDD2}" srcOrd="1" destOrd="0" presId="urn:microsoft.com/office/officeart/2018/2/layout/IconVerticalSolidList"/>
    <dgm:cxn modelId="{45836DBD-4041-4199-9760-D232C69B86D5}" type="presParOf" srcId="{A9B8452D-FB11-4EC3-A025-CF68F78F6173}" destId="{9C3E76F8-2794-4410-B488-D32BFBBFB434}" srcOrd="2" destOrd="0" presId="urn:microsoft.com/office/officeart/2018/2/layout/IconVerticalSolidList"/>
    <dgm:cxn modelId="{A38C0816-4FE7-4EA2-8AD0-C077AFE440CC}" type="presParOf" srcId="{A9B8452D-FB11-4EC3-A025-CF68F78F6173}" destId="{B0D76701-BFCB-4F39-A14D-51F55A191AE9}" srcOrd="3" destOrd="0" presId="urn:microsoft.com/office/officeart/2018/2/layout/IconVerticalSolidList"/>
    <dgm:cxn modelId="{261D55DD-CB89-4C2E-8723-B9620C16D6AB}" type="presParOf" srcId="{D52961D9-30F6-4650-A9B4-FE158C37F9B7}" destId="{5D8019B4-54A7-46D8-8405-491FBBF1181E}" srcOrd="9" destOrd="0" presId="urn:microsoft.com/office/officeart/2018/2/layout/IconVerticalSolidList"/>
    <dgm:cxn modelId="{3A751420-92C5-44DC-BC30-EDA83768A6DE}" type="presParOf" srcId="{D52961D9-30F6-4650-A9B4-FE158C37F9B7}" destId="{855F3180-6D7A-413E-9FD5-4AA16FBF8C3B}" srcOrd="10" destOrd="0" presId="urn:microsoft.com/office/officeart/2018/2/layout/IconVerticalSolidList"/>
    <dgm:cxn modelId="{807EA6DD-F005-4D68-AB54-D8E30531F398}" type="presParOf" srcId="{855F3180-6D7A-413E-9FD5-4AA16FBF8C3B}" destId="{44325CA2-3BAA-44E8-9436-10B7C44C9221}" srcOrd="0" destOrd="0" presId="urn:microsoft.com/office/officeart/2018/2/layout/IconVerticalSolidList"/>
    <dgm:cxn modelId="{8CB93066-4DD8-416A-A745-DC6A5BE44A55}" type="presParOf" srcId="{855F3180-6D7A-413E-9FD5-4AA16FBF8C3B}" destId="{50C36E40-1EAE-484C-B63E-82D84D3B2A19}" srcOrd="1" destOrd="0" presId="urn:microsoft.com/office/officeart/2018/2/layout/IconVerticalSolidList"/>
    <dgm:cxn modelId="{ADDFD131-68EC-425F-979A-E07F48E7191C}" type="presParOf" srcId="{855F3180-6D7A-413E-9FD5-4AA16FBF8C3B}" destId="{BCD903CF-5E72-470E-AF41-4A79D6102D21}" srcOrd="2" destOrd="0" presId="urn:microsoft.com/office/officeart/2018/2/layout/IconVerticalSolidList"/>
    <dgm:cxn modelId="{0C59E788-AC4B-4BA3-A638-1C96460FE4B5}" type="presParOf" srcId="{855F3180-6D7A-413E-9FD5-4AA16FBF8C3B}" destId="{0688752B-CFB6-4ECF-8F26-4D07558CA92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EF043-4F69-48B3-989E-D44405D03356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C413C-7C1D-4B56-96C5-73DBF15907BC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2D081-E4F6-439A-A56C-9A9F40FA52FC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Dansk: ideudvikling</a:t>
          </a:r>
          <a:endParaRPr lang="en-US" sz="1900" kern="1200" dirty="0"/>
        </a:p>
      </dsp:txBody>
      <dsp:txXfrm>
        <a:off x="937002" y="1903"/>
        <a:ext cx="5576601" cy="811257"/>
      </dsp:txXfrm>
    </dsp:sp>
    <dsp:sp modelId="{AAB7747D-1E44-412E-975F-B79F1DEC51F7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4F4B8-3143-446D-9734-FDAF4B3A87E6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F8A4D-3672-43DD-A0B3-B8F6B9C130AE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Matematik: Spørgeskema og indsamling af data</a:t>
          </a:r>
          <a:endParaRPr lang="en-US" sz="1900" kern="1200"/>
        </a:p>
      </dsp:txBody>
      <dsp:txXfrm>
        <a:off x="937002" y="1015975"/>
        <a:ext cx="5576601" cy="811257"/>
      </dsp:txXfrm>
    </dsp:sp>
    <dsp:sp modelId="{4C1C1033-547E-43A0-82AF-A3534F52E8EA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905EF-2C54-478A-A073-380F34D36149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44F2E-2357-416C-8CAC-759B58C54976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 dirty="0"/>
            <a:t>Matematik: Statistisk test og bearbejdning af data</a:t>
          </a:r>
          <a:endParaRPr lang="en-US" sz="1900" kern="1200" dirty="0"/>
        </a:p>
      </dsp:txBody>
      <dsp:txXfrm>
        <a:off x="937002" y="2030048"/>
        <a:ext cx="5576601" cy="811257"/>
      </dsp:txXfrm>
    </dsp:sp>
    <dsp:sp modelId="{7C934C38-0FC7-468A-B4D5-F38590DC2639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13409-5932-4DD7-A27D-33B12EF45F05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4BF89-C02F-4D33-88EC-53BFE9B33E59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Dansk: videreudvikle ideer</a:t>
          </a:r>
          <a:endParaRPr lang="en-US" sz="1900" kern="1200"/>
        </a:p>
      </dsp:txBody>
      <dsp:txXfrm>
        <a:off x="937002" y="3044120"/>
        <a:ext cx="5576601" cy="811257"/>
      </dsp:txXfrm>
    </dsp:sp>
    <dsp:sp modelId="{133C47E3-549D-4129-8D70-715C2BB5C00C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096343-F489-4CE7-9A0E-8F69A363BDD2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76701-BFCB-4F39-A14D-51F55A191AE9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Dansk: formidling af ideer</a:t>
          </a:r>
          <a:endParaRPr lang="en-US" sz="1900" kern="1200"/>
        </a:p>
      </dsp:txBody>
      <dsp:txXfrm>
        <a:off x="937002" y="4058192"/>
        <a:ext cx="5576601" cy="811257"/>
      </dsp:txXfrm>
    </dsp:sp>
    <dsp:sp modelId="{44325CA2-3BAA-44E8-9436-10B7C44C9221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36E40-1EAE-484C-B63E-82D84D3B2A19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8752B-CFB6-4ECF-8F26-4D07558CA92F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kern="1200"/>
            <a:t>Oplæg for Skanderborg kommune</a:t>
          </a:r>
          <a:endParaRPr lang="en-US" sz="1900" kern="1200"/>
        </a:p>
      </dsp:txBody>
      <dsp:txXfrm>
        <a:off x="937002" y="5072264"/>
        <a:ext cx="5576601" cy="8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A5EA3-C33F-024E-B01B-7E488645E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E510410-9CF9-6D4C-80BD-A3A4A0202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937CB7-8507-5B46-8154-D8861BB5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03D4F9-BF09-5E41-B816-8031EAAF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41F703-F27D-4F48-B536-8C5517DF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25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6BA82-6098-C944-A616-3F2ED774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25D3402-20E0-4F48-99C8-CA79C1C7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52FB6C-DD2F-BA44-A4BF-2BB92B9F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DD48D5-996B-6549-B852-8DD7D0D8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B72D43-F169-B948-9F59-66DB755D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73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EE37402-33EE-1B4E-A61A-85317A260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45DD5A-3F5E-2E4F-9C61-E455F7CAC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D3DD6E-6132-AC46-B51A-E36D10CA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78908D-7B3B-F941-8223-B31C3AD4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FF4379-B1B8-DD44-969E-45161736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7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83112-B5A4-DB49-9220-BD91533A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6AA847-6A1F-F94F-AC00-3165FC391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1E4970-4B9A-FB43-860B-02BDED16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B653E5-89A9-6943-834D-C412DE37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8B1D83-3C27-3746-A89F-6EFF8533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63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B16FE-5853-A64A-B563-71FBD2CE7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10C29FD-A266-4D4E-BDD6-BA9DD5334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2E9851-7DFC-6D4C-9AE7-0CCE2213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3417BEC-3180-684A-9ED2-ACF73813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9AEA3E-1C7E-5949-A716-44BAE4E8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30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F21B6-579B-5344-B164-26EC46E8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340307-217F-EA41-A2D0-518C52302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67BD872-3E01-E448-B4B7-E0D7975FA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536F336-0D80-DB47-88C9-60517A31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09ADBE-3550-9245-BFCC-52FC4BDE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F345DE2-36D5-274B-8D90-5DA4DAE1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9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EF2B7-1FE3-4D48-A740-A0BF75023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61BB4AB-FA51-F540-AAAC-CEBB4BB30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BD89741-A402-A143-B941-C4191DC72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5A8800E-EB61-1041-9D81-B6040B476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8562E97-8640-D249-BC5A-AE6585ACF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01974BB-5EE9-7F4C-820C-2502ACA1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637C06A-3B60-6F4A-9501-CC710796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B0F7715-D1D4-1E4B-9F08-12F59FBE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44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7AD68-15CD-B543-86BF-90EDA7F4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E765C2D-EF19-D344-B117-E0B980D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54C0735-98F8-444E-896E-6E8226BD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B018679-3405-734D-A7CC-A49768A2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577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64DC626-1306-0F45-9E63-3D82AC76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9F4491E-777A-4844-A352-0BA4BFB4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0F8F3A7-9B07-5449-93D5-AA9D9151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60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7B628-27A8-4A4F-AD39-6DDFFF5E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F6B666-D170-7F47-9056-5A6E28D98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269CF02-FB6B-EA45-9E6B-3197E2F3B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4D28A9A-FD00-6E40-B285-1C8B6900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79B14C4-9FAE-B147-80F6-DB185F3B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447A23-9BFF-2146-AD7D-554CC4AD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570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ABC42-C00A-E94F-9E2D-0AB5B57B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1578A78-18C9-4F47-88CB-2EAB9683D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30905C-68AB-2A45-AA5D-152ADE741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D09A931-CAEA-864F-A221-850F0E78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1C5DF64-8F68-1943-91A6-A24CAC9C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51FA93-71F9-8240-AEB8-3C66CD5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61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5B9F18F-AF80-424B-8FBC-9060DC77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12FF2A-5D55-6F4F-8489-D047A1130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631F5B-E5E2-334B-8812-7BA01D4EC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07379-B3D1-1148-84EB-6F556D1EA3E2}" type="datetimeFigureOut">
              <a:rPr lang="da-DK" smtClean="0"/>
              <a:t>20/05/2019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83B842-34CE-1741-93CA-65820CB66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4274BA-336C-8B46-9F75-190D55A48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C420-5B9D-4F47-B90B-4A71D676F7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571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ECF9D5-396A-6F41-B8D5-C107B210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da-DK" sz="4800">
                <a:solidFill>
                  <a:srgbClr val="FFFFFF"/>
                </a:solidFill>
              </a:rPr>
              <a:t>Innovationsprojekt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3EF7351-6DEA-C84D-9F41-452A2449B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da-DK" sz="2000">
                <a:solidFill>
                  <a:srgbClr val="FFFFFF"/>
                </a:solidFill>
              </a:rPr>
              <a:t>Skanderupbækken, klimatilpasning</a:t>
            </a:r>
          </a:p>
        </p:txBody>
      </p:sp>
    </p:spTree>
    <p:extLst>
      <p:ext uri="{BB962C8B-B14F-4D97-AF65-F5344CB8AC3E}">
        <p14:creationId xmlns:p14="http://schemas.microsoft.com/office/powerpoint/2010/main" val="311536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6950-D223-D044-A4DF-1597ADFF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A747BA-E282-AD40-8156-A9FCB18ED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 u="sng"/>
              <a:t>Del 3: Spil kort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Alle gruppens deltagere gør følgende (om 10 sek.)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3. Træk et kort fra spilleren til venstre</a:t>
            </a:r>
          </a:p>
          <a:p>
            <a:endParaRPr lang="da-DK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95BB148-E30A-CF48-A0BE-98C03C432D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7635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1975D-CBA3-2B40-BAA2-D8F521D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DF8928-10EB-E143-98D1-45E6D2FBB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/>
              <a:t>Fortsæt samme procedure (til alle har </a:t>
            </a:r>
            <a:r>
              <a:rPr lang="da-DK" sz="1800" u="sng"/>
              <a:t>et </a:t>
            </a:r>
            <a:r>
              <a:rPr lang="da-DK" sz="1800"/>
              <a:t>kort)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1.Giv dit dårligste kort videre til spilleren til højre</a:t>
            </a:r>
          </a:p>
          <a:p>
            <a:pPr marL="0" indent="0">
              <a:buNone/>
            </a:pPr>
            <a:r>
              <a:rPr lang="da-DK" sz="1800"/>
              <a:t>2.Placer dit dårligste kort midt på bordet</a:t>
            </a:r>
          </a:p>
          <a:p>
            <a:pPr marL="0" indent="0">
              <a:buNone/>
            </a:pPr>
            <a:r>
              <a:rPr lang="da-DK" sz="1800"/>
              <a:t>3.Træk et kort fra spilleren til venstre</a:t>
            </a:r>
          </a:p>
          <a:p>
            <a:endParaRPr lang="da-DK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F12409B-665B-C947-8EAE-84C1ED22BC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88190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8FC4B-4DC7-C745-934D-1A2C94FA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134238D-9CCD-3548-BC13-D7BD2C587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Font typeface="Brush Script MT" pitchFamily="66" charset="0"/>
              <a:buNone/>
            </a:pPr>
            <a:r>
              <a:rPr lang="da-DK" sz="1800" u="sng"/>
              <a:t>Del 4: Vis kort:</a:t>
            </a:r>
          </a:p>
          <a:p>
            <a:pPr marL="0" indent="0">
              <a:buFont typeface="Brush Script MT" pitchFamily="66" charset="0"/>
              <a:buNone/>
            </a:pPr>
            <a:endParaRPr lang="da-DK" sz="1800" u="sng"/>
          </a:p>
          <a:p>
            <a:pPr marL="0" indent="0">
              <a:buNone/>
            </a:pPr>
            <a:r>
              <a:rPr lang="da-DK" sz="1800"/>
              <a:t>Deltagerne præsenterer og uddyber på skift deres kort</a:t>
            </a:r>
          </a:p>
          <a:p>
            <a:pPr>
              <a:buFont typeface="Wingdings" charset="2"/>
              <a:buChar char="q"/>
            </a:pPr>
            <a:endParaRPr lang="da-DK" sz="1800"/>
          </a:p>
          <a:p>
            <a:pPr marL="0" indent="0">
              <a:buNone/>
            </a:pPr>
            <a:r>
              <a:rPr lang="da-DK" sz="1800"/>
              <a:t>Deltageren tilføjer om han/hun tror på sit kort</a:t>
            </a:r>
            <a:endParaRPr lang="da-DK" sz="1800" u="sng"/>
          </a:p>
          <a:p>
            <a:endParaRPr lang="da-DK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AC68879-80A0-D04D-8FA0-1B0EADAB2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2306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CD8224-CDE4-A041-8B29-06BA6352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>
                <a:solidFill>
                  <a:schemeClr val="accent1"/>
                </a:solidFill>
              </a:rPr>
              <a:t>Spørgsmål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4E1D631-42CE-024A-AE35-6EAE8767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da-DK" sz="2400"/>
              <a:t>Hvordan kan man indrette området, så unge også har lyst til at bruge det, og hvordan får vi formidlet til unge, at området er fedt at bruge for dem?</a:t>
            </a:r>
          </a:p>
          <a:p>
            <a:pPr marL="0" indent="0">
              <a:buNone/>
            </a:pP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234929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709927-DDA7-B04B-A8BC-31368A2B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</a:rPr>
              <a:t>Forløb</a:t>
            </a:r>
          </a:p>
        </p:txBody>
      </p:sp>
      <p:graphicFrame>
        <p:nvGraphicFramePr>
          <p:cNvPr id="12" name="Pladsholder til indhold 2">
            <a:extLst>
              <a:ext uri="{FF2B5EF4-FFF2-40B4-BE49-F238E27FC236}">
                <a16:creationId xmlns:a16="http://schemas.microsoft.com/office/drawing/2014/main" id="{317FCB71-6B1E-44BF-BD2E-8CAE2B22B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089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57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7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9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3232EC-09B3-F04B-8247-933D1F45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da-DK" sz="3600">
                <a:solidFill>
                  <a:srgbClr val="FFFFFF"/>
                </a:solidFill>
              </a:rPr>
              <a:t>Grupper til ideudvikling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1C291A3-A22E-E541-BB2C-DEC232592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/>
              <a:t> </a:t>
            </a:r>
          </a:p>
          <a:p>
            <a:pPr marL="0" indent="0">
              <a:buNone/>
            </a:pPr>
            <a:r>
              <a:rPr lang="da-DK" sz="2000" dirty="0"/>
              <a:t> </a:t>
            </a:r>
          </a:p>
          <a:p>
            <a:endParaRPr lang="da-DK" sz="200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A63361C-15D5-BD44-A72C-E72E0FAF4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43860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4474AF0-15D2-5240-955F-52ABB770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>
                <a:solidFill>
                  <a:schemeClr val="accent1"/>
                </a:solidFill>
              </a:rPr>
              <a:t>Øvelse 1: billedkort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96C48B-6DB3-354A-BDCC-59807270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400" dirty="0"/>
              <a:t>Bunken med kort ligger midt på bordet med billedsiden nedad</a:t>
            </a:r>
          </a:p>
          <a:p>
            <a:pPr marL="0" indent="0">
              <a:buNone/>
            </a:pPr>
            <a:r>
              <a:rPr lang="da-DK" sz="2400" dirty="0"/>
              <a:t>I skal skiftes til at trække et kort</a:t>
            </a:r>
          </a:p>
          <a:p>
            <a:pPr marL="0" indent="0">
              <a:buNone/>
            </a:pPr>
            <a:r>
              <a:rPr lang="da-DK" sz="2400" dirty="0"/>
              <a:t>Tal ca. 30-45. sek. om kortet: hvad får det dig til at tænke på, som kunne være løsninger af vores udfordring.</a:t>
            </a:r>
          </a:p>
          <a:p>
            <a:pPr marL="0" indent="0">
              <a:buNone/>
            </a:pPr>
            <a:r>
              <a:rPr lang="da-DK" sz="2400" dirty="0"/>
              <a:t>Husk: det handler om at være åben og ukritisk – dårlige/skøre/urealistiske ideer er velkomne!</a:t>
            </a:r>
          </a:p>
        </p:txBody>
      </p:sp>
    </p:spTree>
    <p:extLst>
      <p:ext uri="{BB962C8B-B14F-4D97-AF65-F5344CB8AC3E}">
        <p14:creationId xmlns:p14="http://schemas.microsoft.com/office/powerpoint/2010/main" val="54662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BEFD7-0702-0D44-B124-4E5417BD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da-DK" dirty="0"/>
              <a:t>Øvelse 2: kortspil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D0EB398-8763-DA4C-81C0-5D5FB5CC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 b="1" u="sng" dirty="0"/>
              <a:t>Del 1: Brainstorm </a:t>
            </a:r>
            <a:endParaRPr lang="da-DK" sz="1800" dirty="0"/>
          </a:p>
          <a:p>
            <a:pPr>
              <a:buFontTx/>
              <a:buChar char="-"/>
            </a:pPr>
            <a:r>
              <a:rPr lang="da-DK" sz="1800" dirty="0"/>
              <a:t>Skriv så mange løsningsforslag, som du kan (minimum 3 stk.). – et svar pr. seddel</a:t>
            </a:r>
          </a:p>
          <a:p>
            <a:pPr>
              <a:buFontTx/>
              <a:buChar char="-"/>
            </a:pPr>
            <a:endParaRPr lang="da-DK" sz="1800" dirty="0"/>
          </a:p>
          <a:p>
            <a:pPr>
              <a:buFontTx/>
              <a:buChar char="-"/>
            </a:pPr>
            <a:r>
              <a:rPr lang="da-DK" sz="1800" dirty="0"/>
              <a:t>Opgaven er individuel og foregår i tavshed</a:t>
            </a:r>
          </a:p>
          <a:p>
            <a:pPr marL="0" indent="0">
              <a:buNone/>
            </a:pPr>
            <a:endParaRPr lang="da-DK" sz="1800" dirty="0"/>
          </a:p>
          <a:p>
            <a:pPr>
              <a:buFontTx/>
              <a:buChar char="-"/>
            </a:pPr>
            <a:r>
              <a:rPr lang="da-DK" sz="1800" dirty="0"/>
              <a:t>Deadline: 4 minutter</a:t>
            </a:r>
          </a:p>
          <a:p>
            <a:endParaRPr lang="da-DK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084C82C-6DFB-FF4C-97E1-3CA4EC20C5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0178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BFB0D-AB09-8242-B5CE-5F82480D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9C655F-9334-8343-83DA-E7C9FD8C0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 u="sng"/>
              <a:t>Del 2: Del kort: 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Saml og bland gruppens kort - med bagsiden opad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Del gruppens kort ligeligt mellem jer, og hold dem, som I ville holde kort i et kortspil</a:t>
            </a:r>
          </a:p>
          <a:p>
            <a:endParaRPr lang="da-DK" sz="1800"/>
          </a:p>
        </p:txBody>
      </p:sp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9FFAC7D-69A0-EF4F-8C37-A65EE234F1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7247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48C26-AACD-654C-94C0-79CB4C9B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BC76BB-9F85-F247-8E09-820F72C7B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 u="sng"/>
              <a:t>Del 3: Spil kort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Alle gruppens deltagere gør følgende (om 10 sek.):</a:t>
            </a:r>
          </a:p>
          <a:p>
            <a:pPr marL="0" indent="0">
              <a:buNone/>
            </a:pPr>
            <a:endParaRPr lang="da-DK" sz="1800"/>
          </a:p>
          <a:p>
            <a:pPr marL="457200" indent="-457200">
              <a:buAutoNum type="arabicPeriod"/>
            </a:pPr>
            <a:r>
              <a:rPr lang="da-DK" sz="1800"/>
              <a:t>Giv dit dårligste kort videre til spilleren til højre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NB: Det dårligste kort er den ide, som du synes er dårligst</a:t>
            </a:r>
          </a:p>
          <a:p>
            <a:endParaRPr lang="da-DK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33E702F-B637-384E-8D58-B7ADA3BA12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62347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C55BC-E2FF-C545-9873-37837B22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9936CE-4C5A-C44F-82DE-D690F79D7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a-DK" sz="1800" u="sng"/>
              <a:t>Del 3: Spil kort</a:t>
            </a:r>
          </a:p>
          <a:p>
            <a:pPr marL="0" indent="0">
              <a:buNone/>
            </a:pPr>
            <a:endParaRPr lang="da-DK" sz="1800" u="sng"/>
          </a:p>
          <a:p>
            <a:pPr marL="0" indent="0">
              <a:buNone/>
            </a:pPr>
            <a:r>
              <a:rPr lang="da-DK" sz="1800"/>
              <a:t>Alle gruppens deltagere gør følgende (om 10 sek.)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2. Placer dit dårligste kort midt på bordet</a:t>
            </a:r>
          </a:p>
          <a:p>
            <a:pPr marL="0" indent="0">
              <a:buNone/>
            </a:pPr>
            <a:endParaRPr lang="da-DK" sz="1800"/>
          </a:p>
          <a:p>
            <a:pPr marL="0" indent="0">
              <a:buNone/>
            </a:pPr>
            <a:r>
              <a:rPr lang="da-DK" sz="1800"/>
              <a:t>NB: har du et kort mere end de andre, lægger du to kort</a:t>
            </a:r>
          </a:p>
          <a:p>
            <a:endParaRPr lang="da-DK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88136D0-9AA8-A944-AF00-254D81A86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51" r="5313" b="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167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379</Words>
  <Application>Microsoft Macintosh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9" baseType="lpstr">
      <vt:lpstr>Brush Script MT</vt:lpstr>
      <vt:lpstr>Arial</vt:lpstr>
      <vt:lpstr>Calibri</vt:lpstr>
      <vt:lpstr>Calibri Light</vt:lpstr>
      <vt:lpstr>Rockwell</vt:lpstr>
      <vt:lpstr>Wingdings</vt:lpstr>
      <vt:lpstr>Office-tema</vt:lpstr>
      <vt:lpstr>Innovationsprojekt</vt:lpstr>
      <vt:lpstr>Spørgsmål</vt:lpstr>
      <vt:lpstr>Forløb</vt:lpstr>
      <vt:lpstr>Grupper til ideudvikling</vt:lpstr>
      <vt:lpstr>Øvelse 1: billedkort</vt:lpstr>
      <vt:lpstr>Øvelse 2: kortspil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Innovationsprojekt</dc:title>
  <dc:creator>Microsoft Office User</dc:creator>
  <cp:lastModifiedBy>Microsoft Office User</cp:lastModifiedBy>
  <cp:revision>2</cp:revision>
  <dcterms:created xsi:type="dcterms:W3CDTF">2019-04-25T11:20:09Z</dcterms:created>
  <dcterms:modified xsi:type="dcterms:W3CDTF">2019-05-20T07:49:40Z</dcterms:modified>
</cp:coreProperties>
</file>