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 snapToGrid="0" snapToObjects="1">
      <p:cViewPr varScale="1">
        <p:scale>
          <a:sx n="93" d="100"/>
          <a:sy n="93" d="100"/>
        </p:scale>
        <p:origin x="16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A5166-AE58-134C-B1C5-E32FCBE504C8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A5593-FC5D-3F46-B81E-3F5568B9D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984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753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615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733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533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435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656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107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876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32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810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832F7-FE6E-BE4F-BD57-C1008808ACD4}" type="datetimeFigureOut">
              <a:rPr lang="da-DK" smtClean="0"/>
              <a:t>11/10/2017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4472E-8F6A-8B41-A2F7-7E2430A6F14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13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Idégenerering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Få 100 idéer på 15 min.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531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Alle idéer er gode her.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Formål: At de skjulte og langt ud associationer.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874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Regler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Døm </a:t>
            </a:r>
            <a:r>
              <a:rPr lang="da-DK" dirty="0" smtClean="0"/>
              <a:t>ikke egne eller andres idéer.</a:t>
            </a:r>
          </a:p>
          <a:p>
            <a:r>
              <a:rPr lang="da-DK" dirty="0" smtClean="0"/>
              <a:t>Gå efter kvantitet – antallet af idéer er vigtigt.</a:t>
            </a:r>
          </a:p>
          <a:p>
            <a:r>
              <a:rPr lang="da-DK" dirty="0" smtClean="0"/>
              <a:t>En taler ad gangen</a:t>
            </a:r>
          </a:p>
          <a:p>
            <a:r>
              <a:rPr lang="da-DK" dirty="0" smtClean="0"/>
              <a:t>Opfordr til vilde idéer</a:t>
            </a:r>
          </a:p>
          <a:p>
            <a:r>
              <a:rPr lang="da-DK" dirty="0" smtClean="0"/>
              <a:t>Byg videre på andres idéer</a:t>
            </a:r>
          </a:p>
          <a:p>
            <a:r>
              <a:rPr lang="da-DK" dirty="0" smtClean="0"/>
              <a:t>Bevar fokus på emnet</a:t>
            </a:r>
          </a:p>
          <a:p>
            <a:r>
              <a:rPr lang="da-DK" dirty="0" smtClean="0"/>
              <a:t>Vær visuel (dokumentér)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275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Sådan gør vi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En i gruppen bliver valgt som </a:t>
            </a:r>
            <a:r>
              <a:rPr lang="da-DK" dirty="0" err="1" smtClean="0"/>
              <a:t>facilitator</a:t>
            </a:r>
            <a:r>
              <a:rPr lang="da-DK" dirty="0" smtClean="0"/>
              <a:t> – dvs. han/hun skal få øvelsen til at glide.</a:t>
            </a:r>
          </a:p>
          <a:p>
            <a:r>
              <a:rPr lang="da-DK" dirty="0" smtClean="0"/>
              <a:t>Den første elev skriver sin idé på en post-it og placerer den på væggen. Eleven siger sin idé højt og sender post-it blokken videre til sidemanden i gruppen.</a:t>
            </a:r>
          </a:p>
          <a:p>
            <a:r>
              <a:rPr lang="da-DK" dirty="0" smtClean="0"/>
              <a:t>Sæt nr. på idéerne.</a:t>
            </a:r>
          </a:p>
          <a:p>
            <a:r>
              <a:rPr lang="da-DK" dirty="0" smtClean="0"/>
              <a:t>I skal helst nå mindst 100 idéer.</a:t>
            </a:r>
          </a:p>
          <a:p>
            <a:r>
              <a:rPr lang="da-DK" dirty="0" smtClean="0"/>
              <a:t>Tid 15 min.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929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Arrangér jeres idéer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Idéerne skal arrangeres i kategorier – diskuter kategorier og hvor hver idé hører til.</a:t>
            </a:r>
          </a:p>
          <a:p>
            <a:r>
              <a:rPr lang="da-DK" dirty="0" smtClean="0"/>
              <a:t>I må gerne omorganiserer og lave nye kategorier undervejs.</a:t>
            </a:r>
          </a:p>
          <a:p>
            <a:r>
              <a:rPr lang="da-DK" dirty="0" smtClean="0"/>
              <a:t>Får I nye idéer undervejs, skal de skrives på en post-it, som sættes i kategorier.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785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Gruppen vælger en kategori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Der laves to akser</a:t>
            </a:r>
          </a:p>
          <a:p>
            <a:r>
              <a:rPr lang="da-DK" dirty="0" smtClean="0"/>
              <a:t>Den ene akse beskriver, hvor radikal ny idéen er.</a:t>
            </a:r>
          </a:p>
          <a:p>
            <a:r>
              <a:rPr lang="da-DK" dirty="0" smtClean="0"/>
              <a:t>Den anden akse beskriver, hvor mulig idéen er at udføre.</a:t>
            </a:r>
          </a:p>
          <a:p>
            <a:r>
              <a:rPr lang="da-DK" dirty="0" smtClean="0"/>
              <a:t>Arrangér jeres idéer i koordinatsystemet.</a:t>
            </a:r>
          </a:p>
          <a:p>
            <a:r>
              <a:rPr lang="da-DK" dirty="0" smtClean="0"/>
              <a:t>Lav en præsentation for en anden gruppe.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2202405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224</Words>
  <Application>Microsoft Macintosh PowerPoint</Application>
  <PresentationFormat>Skærmshow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Kontortema</vt:lpstr>
      <vt:lpstr>Idégenerering</vt:lpstr>
      <vt:lpstr>Alle idéer er gode her.</vt:lpstr>
      <vt:lpstr>Regler</vt:lpstr>
      <vt:lpstr>Sådan gør vi</vt:lpstr>
      <vt:lpstr>Arrangér jeres idéer</vt:lpstr>
      <vt:lpstr>Gruppen vælger en kategori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Idégenerering</dc:title>
  <dc:creator>Anne Bernstorff</dc:creator>
  <cp:lastModifiedBy>Anne Kirstine Bernstorff</cp:lastModifiedBy>
  <cp:revision>3</cp:revision>
  <dcterms:created xsi:type="dcterms:W3CDTF">2017-09-02T10:57:44Z</dcterms:created>
  <dcterms:modified xsi:type="dcterms:W3CDTF">2017-10-11T13:26:21Z</dcterms:modified>
</cp:coreProperties>
</file>